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316" r:id="rId2"/>
    <p:sldId id="319" r:id="rId3"/>
    <p:sldId id="317" r:id="rId4"/>
    <p:sldId id="318" r:id="rId5"/>
    <p:sldId id="320" r:id="rId6"/>
    <p:sldId id="321" r:id="rId7"/>
    <p:sldId id="322" r:id="rId8"/>
    <p:sldId id="324" r:id="rId9"/>
    <p:sldId id="330" r:id="rId10"/>
    <p:sldId id="331" r:id="rId11"/>
    <p:sldId id="323" r:id="rId12"/>
    <p:sldId id="325" r:id="rId13"/>
    <p:sldId id="326" r:id="rId14"/>
    <p:sldId id="327" r:id="rId15"/>
    <p:sldId id="328" r:id="rId16"/>
    <p:sldId id="329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57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98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1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8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1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3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4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yubarussia@yandex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444C36-2C7C-41B6-AA6E-64F1244A2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379" y="2425619"/>
            <a:ext cx="2987299" cy="3938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1F7D5-B1D9-4C1C-96B8-4578A505651B}"/>
              </a:ext>
            </a:extLst>
          </p:cNvPr>
          <p:cNvSpPr txBox="1"/>
          <p:nvPr/>
        </p:nvSpPr>
        <p:spPr>
          <a:xfrm>
            <a:off x="1339487" y="97813"/>
            <a:ext cx="5360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«Вдохновение»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В .К.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Загвоздкина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И.Е. Федосовой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программы - «Вдохновлять!»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E9DFA-C626-4DA7-97CB-37C078C3C6FA}"/>
              </a:ext>
            </a:extLst>
          </p:cNvPr>
          <p:cNvSpPr txBox="1"/>
          <p:nvPr/>
        </p:nvSpPr>
        <p:spPr>
          <a:xfrm>
            <a:off x="483642" y="3023688"/>
            <a:ext cx="518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«Детского совета»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«Вдохновение»</a:t>
            </a:r>
          </a:p>
        </p:txBody>
      </p:sp>
    </p:spTree>
    <p:extLst>
      <p:ext uri="{BB962C8B-B14F-4D97-AF65-F5344CB8AC3E}">
        <p14:creationId xmlns:p14="http://schemas.microsoft.com/office/powerpoint/2010/main" val="116783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883FC-DA90-4AC5-9CDA-B09B42D5D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7" t="4879" r="2621" b="6046"/>
          <a:stretch/>
        </p:blipFill>
        <p:spPr>
          <a:xfrm>
            <a:off x="1324431" y="843037"/>
            <a:ext cx="7427683" cy="53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2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D21041-310E-44AA-AB5F-8EF98C373F0E}"/>
              </a:ext>
            </a:extLst>
          </p:cNvPr>
          <p:cNvSpPr txBox="1"/>
          <p:nvPr/>
        </p:nvSpPr>
        <p:spPr>
          <a:xfrm>
            <a:off x="1478824" y="734605"/>
            <a:ext cx="6380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же начать подготовку к проведения Детского совета?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выбора удобного  места, такого, где вы можете поместиться всей группой.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Договориться с детьми как вы будете сообщать о начале общего сбора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использовать звук колокольчика, металлофона, песенку или ритмичные хлопки – рассмотрите все варианты, которые будут предложены детьми).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8559EC-9808-4F8A-B33B-84C1CDFE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21" y="3596927"/>
            <a:ext cx="4770934" cy="29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6F9713-0013-4AB2-8FD5-8EA431BE48D9}"/>
              </a:ext>
            </a:extLst>
          </p:cNvPr>
          <p:cNvSpPr txBox="1"/>
          <p:nvPr/>
        </p:nvSpPr>
        <p:spPr>
          <a:xfrm>
            <a:off x="1977390" y="232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1B48-4A32-47B1-9B32-B95AFA3C3C6D}"/>
              </a:ext>
            </a:extLst>
          </p:cNvPr>
          <p:cNvSpPr txBox="1"/>
          <p:nvPr/>
        </p:nvSpPr>
        <p:spPr>
          <a:xfrm>
            <a:off x="1303020" y="278296"/>
            <a:ext cx="7433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Детском совете, удобно расположившись, дети вместе с педагогом обсуждают новости и решают, каким интересным делом займутся сегодня.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Каждый услышан, каждая идея принимается всерьез и чаще всего реализуется.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учатся общаться: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выражать, обосновывать и отстаивать свою точку зрения;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уважением воспринимать точки зрения других;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находить компромисс и разрешать конфликты.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Вечером на итоговом собрании он с гордостью предъявит результат, его труд завершится чувством глубокого удовлетворения - он важен и всеми отмечен.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4FB732-4C9E-40CB-B625-1FCABA84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90" y="3926845"/>
            <a:ext cx="3926164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6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2ABDB-24B1-4F43-AB17-AE97F52F8BBD}"/>
              </a:ext>
            </a:extLst>
          </p:cNvPr>
          <p:cNvSpPr txBox="1"/>
          <p:nvPr/>
        </p:nvSpPr>
        <p:spPr>
          <a:xfrm>
            <a:off x="1223010" y="6295435"/>
            <a:ext cx="736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совет: методические рекомендации: учебно-практическое пособие для педагогов дошкольного образования / Л. В. Михайлова-Свирская. — 2-е изд. — Москва: Издательство «Национальное образование», 2018. — 80 с. : ил. — (Вдохновение)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6BCB82-2879-4F76-A8A4-2879404D9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524" t="8494" r="1543" b="5988"/>
          <a:stretch/>
        </p:blipFill>
        <p:spPr>
          <a:xfrm>
            <a:off x="1270254" y="4237537"/>
            <a:ext cx="6603492" cy="19924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EA49EA-078C-499A-BA6F-7A94BB840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254" y="1"/>
            <a:ext cx="6603492" cy="42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95607-F065-4DE9-8FE8-8C6A03C4CE70}"/>
              </a:ext>
            </a:extLst>
          </p:cNvPr>
          <p:cNvSpPr txBox="1"/>
          <p:nvPr/>
        </p:nvSpPr>
        <p:spPr>
          <a:xfrm>
            <a:off x="1360170" y="468630"/>
            <a:ext cx="490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 может выглядеть так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65512-A8C8-4C61-95C9-5D3DED03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31" y="1009412"/>
            <a:ext cx="2987299" cy="2456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05CDE-233F-4161-A95C-07115DBD6050}"/>
              </a:ext>
            </a:extLst>
          </p:cNvPr>
          <p:cNvSpPr txBox="1"/>
          <p:nvPr/>
        </p:nvSpPr>
        <p:spPr>
          <a:xfrm>
            <a:off x="6640829" y="594360"/>
            <a:ext cx="170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28116-4F10-4625-BA27-901D4615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311" y="1089422"/>
            <a:ext cx="3350428" cy="2339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33A04-D12C-4E89-8070-792131FB194A}"/>
              </a:ext>
            </a:extLst>
          </p:cNvPr>
          <p:cNvSpPr txBox="1"/>
          <p:nvPr/>
        </p:nvSpPr>
        <p:spPr>
          <a:xfrm>
            <a:off x="2194560" y="3835645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59A3C-EABB-4BD9-847C-840605653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120" y="3748442"/>
            <a:ext cx="3453320" cy="2243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894453-B674-4A17-8F2D-AEB2EE050B6A}"/>
              </a:ext>
            </a:extLst>
          </p:cNvPr>
          <p:cNvSpPr txBox="1"/>
          <p:nvPr/>
        </p:nvSpPr>
        <p:spPr>
          <a:xfrm>
            <a:off x="1234440" y="6088020"/>
            <a:ext cx="780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Детский совет: методические рекомендации: учебно-практическое пособие для педагогов дошкольного образования / Л. В. Михайлова-Свирская. — 2-е изд. — Москва : Издательство «Национальное образование», 2018. — 80 с. :ил. — (Вдохновение)</a:t>
            </a:r>
          </a:p>
        </p:txBody>
      </p:sp>
    </p:spTree>
    <p:extLst>
      <p:ext uri="{BB962C8B-B14F-4D97-AF65-F5344CB8AC3E}">
        <p14:creationId xmlns:p14="http://schemas.microsoft.com/office/powerpoint/2010/main" val="96140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2A264C-B3EE-4538-A10B-95407ACA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80" y="406836"/>
            <a:ext cx="1562921" cy="2058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47904-BD72-4E19-BFF5-37E49705C3F7}"/>
              </a:ext>
            </a:extLst>
          </p:cNvPr>
          <p:cNvSpPr txBox="1"/>
          <p:nvPr/>
        </p:nvSpPr>
        <p:spPr>
          <a:xfrm>
            <a:off x="1520191" y="765810"/>
            <a:ext cx="534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 –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место формирования и проявления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компетентностей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F986C-B8D9-4422-8E9A-9C0FCE41C50B}"/>
              </a:ext>
            </a:extLst>
          </p:cNvPr>
          <p:cNvSpPr txBox="1"/>
          <p:nvPr/>
        </p:nvSpPr>
        <p:spPr>
          <a:xfrm>
            <a:off x="1165860" y="2594610"/>
            <a:ext cx="73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право действовать; компетентность –способность/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действовать, достигать значимого для себя и других результата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A2BA8-AE73-4CD2-BD94-9FBB3CD5A45B}"/>
              </a:ext>
            </a:extLst>
          </p:cNvPr>
          <p:cNvSpPr txBox="1"/>
          <p:nvPr/>
        </p:nvSpPr>
        <p:spPr>
          <a:xfrm>
            <a:off x="1623060" y="3909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C5C51-7819-42DB-88B9-54FC275F21A5}"/>
              </a:ext>
            </a:extLst>
          </p:cNvPr>
          <p:cNvSpPr txBox="1"/>
          <p:nvPr/>
        </p:nvSpPr>
        <p:spPr>
          <a:xfrm>
            <a:off x="1623060" y="3429000"/>
            <a:ext cx="6777990" cy="239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ребенка дошкольного возраста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 компетентность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компетентность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компетентность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компетентность</a:t>
            </a:r>
          </a:p>
        </p:txBody>
      </p:sp>
    </p:spTree>
    <p:extLst>
      <p:ext uri="{BB962C8B-B14F-4D97-AF65-F5344CB8AC3E}">
        <p14:creationId xmlns:p14="http://schemas.microsoft.com/office/powerpoint/2010/main" val="12671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2B81A-AB42-495B-A1CB-17B464C1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4" y="719129"/>
            <a:ext cx="3493311" cy="4596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EEA13-CBF5-4F95-8FC7-B0772CC43F08}"/>
              </a:ext>
            </a:extLst>
          </p:cNvPr>
          <p:cNvSpPr txBox="1"/>
          <p:nvPr/>
        </p:nvSpPr>
        <p:spPr>
          <a:xfrm>
            <a:off x="3989070" y="2045970"/>
            <a:ext cx="4822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названия, ДЕТСКИЙ СОВЕТ – это место и время делового и духовного общения взрослых с детьми,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задающего смысл и стиль всей жизни группы – маленького уникального сообщества со своей историей, культурой, интересами, потребностями и возможностями</a:t>
            </a:r>
          </a:p>
        </p:txBody>
      </p:sp>
    </p:spTree>
    <p:extLst>
      <p:ext uri="{BB962C8B-B14F-4D97-AF65-F5344CB8AC3E}">
        <p14:creationId xmlns:p14="http://schemas.microsoft.com/office/powerpoint/2010/main" val="110365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2B81A-AB42-495B-A1CB-17B464C1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6" y="1328728"/>
            <a:ext cx="2067785" cy="2720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EEA13-CBF5-4F95-8FC7-B0772CC43F08}"/>
              </a:ext>
            </a:extLst>
          </p:cNvPr>
          <p:cNvSpPr txBox="1"/>
          <p:nvPr/>
        </p:nvSpPr>
        <p:spPr>
          <a:xfrm>
            <a:off x="3524612" y="1625055"/>
            <a:ext cx="48224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 познакомились с теоретическими основами организации Детского совета.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 записать видео, проведения Детского совета в Вашем детском саду.  Ждем ссылки на Ваше видео 16 декабря  к 10.00 на адрес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lyubarussia@yandex.ru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3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8F6A7C-2292-4EF7-BDC9-CBB2FF548390}"/>
              </a:ext>
            </a:extLst>
          </p:cNvPr>
          <p:cNvSpPr txBox="1"/>
          <p:nvPr/>
        </p:nvSpPr>
        <p:spPr>
          <a:xfrm>
            <a:off x="1394460" y="1072853"/>
            <a:ext cx="6864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Условия, необходимые для создания социальной ситуации развития детей… предполагают: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уважительное отношение к каждому ребенку, к его чувствам и потребностям;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поддержку индивидуальности и инициативы детей через создание условий для свободного выбора детьми деятельности, участников совместной деятельности; создание условий для принятия детьми решений, выражения своих чувств и мыслей.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позитивных,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имеющим различные (в том числе ограниченные) возможности здоровья.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7C7D6-19BE-4247-BD7A-197F347A1B77}"/>
              </a:ext>
            </a:extLst>
          </p:cNvPr>
          <p:cNvSpPr txBox="1"/>
          <p:nvPr/>
        </p:nvSpPr>
        <p:spPr>
          <a:xfrm>
            <a:off x="1565910" y="511991"/>
            <a:ext cx="715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«Требования к условиям реализации ООП ДО», п. 3.2.5.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222186-265A-47C8-BEBD-156CD2006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3" b="5024"/>
          <a:stretch/>
        </p:blipFill>
        <p:spPr>
          <a:xfrm>
            <a:off x="1394460" y="4475149"/>
            <a:ext cx="3494349" cy="18456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179B4-F5A3-474B-8F7A-73D39A653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" b="9257"/>
          <a:stretch/>
        </p:blipFill>
        <p:spPr>
          <a:xfrm>
            <a:off x="5143500" y="4408649"/>
            <a:ext cx="2944408" cy="19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261BC3-1A44-4BC5-B961-DE5124578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3" y="2230097"/>
            <a:ext cx="3209937" cy="4484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BDE7F-EB26-43B5-BB0D-6CF33E06B323}"/>
              </a:ext>
            </a:extLst>
          </p:cNvPr>
          <p:cNvSpPr txBox="1"/>
          <p:nvPr/>
        </p:nvSpPr>
        <p:spPr>
          <a:xfrm>
            <a:off x="2093866" y="282564"/>
            <a:ext cx="4343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«Вдохновение»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0DB93-C80D-407C-B15C-401B61B99913}"/>
              </a:ext>
            </a:extLst>
          </p:cNvPr>
          <p:cNvSpPr txBox="1"/>
          <p:nvPr/>
        </p:nvSpPr>
        <p:spPr>
          <a:xfrm>
            <a:off x="1223008" y="2230097"/>
            <a:ext cx="40311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совет»</a:t>
            </a:r>
          </a:p>
          <a:p>
            <a:endParaRPr lang="ru-RU" dirty="0"/>
          </a:p>
          <a:p>
            <a:pPr algn="just"/>
            <a:r>
              <a:rPr lang="ru-RU" dirty="0"/>
              <a:t> 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Предназначен, прежде всего, для того, чтобы обеспечить возможность конструктивного межличностного и познавательно-делового общения детей и взрослых.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включение детей в управление событиями и временем.</a:t>
            </a:r>
          </a:p>
        </p:txBody>
      </p:sp>
    </p:spTree>
    <p:extLst>
      <p:ext uri="{BB962C8B-B14F-4D97-AF65-F5344CB8AC3E}">
        <p14:creationId xmlns:p14="http://schemas.microsoft.com/office/powerpoint/2010/main" val="294319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B592E2-D3D6-4CB3-9198-7D7BE269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9" y="671139"/>
            <a:ext cx="3356816" cy="4426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BBB5CD-667E-420A-8F97-6A6E74649D79}"/>
              </a:ext>
            </a:extLst>
          </p:cNvPr>
          <p:cNvSpPr txBox="1"/>
          <p:nvPr/>
        </p:nvSpPr>
        <p:spPr>
          <a:xfrm>
            <a:off x="3760471" y="1725930"/>
            <a:ext cx="4892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Детский совет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принятая в мировой практике форма работы, позволяющая достигнуть баланса инициатив взрослых и детей, развить у детей способность управлять своей свободой и выбирать содержание своего обучения.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Выбрав лучшее из зарубежного опыта, автор представляет коллегам отечественную программу, разработанную и апробированную в российских детских садах.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8708C-3921-47F7-BB61-A745457A55D1}"/>
              </a:ext>
            </a:extLst>
          </p:cNvPr>
          <p:cNvSpPr txBox="1"/>
          <p:nvPr/>
        </p:nvSpPr>
        <p:spPr>
          <a:xfrm>
            <a:off x="4183380" y="552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FA5D0-9D89-41F6-A0ED-61B86F1ED5BB}"/>
              </a:ext>
            </a:extLst>
          </p:cNvPr>
          <p:cNvSpPr txBox="1"/>
          <p:nvPr/>
        </p:nvSpPr>
        <p:spPr>
          <a:xfrm>
            <a:off x="2365828" y="5520690"/>
            <a:ext cx="6412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совет: методические рекомендации: учебно-практическое пособие для педагогов дошкольного образования / Л. В. Михайлова-Свирская. — 2-е изд. — Москва: Издательство «Национальное образование», 2018. — 80 с.  ил. — (Вдохновение)</a:t>
            </a:r>
          </a:p>
        </p:txBody>
      </p:sp>
    </p:spTree>
    <p:extLst>
      <p:ext uri="{BB962C8B-B14F-4D97-AF65-F5344CB8AC3E}">
        <p14:creationId xmlns:p14="http://schemas.microsoft.com/office/powerpoint/2010/main" val="213825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D80A2-A66A-4B2A-A6D6-27F0E63F5A59}"/>
              </a:ext>
            </a:extLst>
          </p:cNvPr>
          <p:cNvSpPr txBox="1"/>
          <p:nvPr/>
        </p:nvSpPr>
        <p:spPr>
          <a:xfrm>
            <a:off x="2205990" y="710684"/>
            <a:ext cx="44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Детского совета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6944D6-28ED-47E1-86E5-66CADB3C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740" y="246198"/>
            <a:ext cx="1703069" cy="2242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1723A-AF6A-45E5-BA73-4B7CFA3D5FF6}"/>
              </a:ext>
            </a:extLst>
          </p:cNvPr>
          <p:cNvSpPr txBox="1"/>
          <p:nvPr/>
        </p:nvSpPr>
        <p:spPr>
          <a:xfrm>
            <a:off x="938168" y="2111829"/>
            <a:ext cx="7429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эмоциональный настрой на весь день – «задать тон».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межличностного и познавательно-делового общения детей и взрослых.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выбрать тему нового проекта / подвести итоги проекта/, определить направленность событий.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разработать план реализации нового проекта.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«считывать информацию» об эмоциональном состоянии других людей.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эмпатию.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культурного общения (приветствия, комплименты т.п.).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ведения коммуникации, планирования собственной деятельности и т.п.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договариваться о совместной деятельности, распределять роли и обязанности.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итоги реализации проекта.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5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CE357-CA93-4220-8BCF-FD4608CFBFF9}"/>
              </a:ext>
            </a:extLst>
          </p:cNvPr>
          <p:cNvSpPr txBox="1"/>
          <p:nvPr/>
        </p:nvSpPr>
        <p:spPr>
          <a:xfrm>
            <a:off x="2297430" y="765810"/>
            <a:ext cx="368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детского совета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2CC0E-F76C-4E66-BDC8-A0426C36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59" y="456122"/>
            <a:ext cx="1365622" cy="1792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BD99BB-6AC9-43E0-A9B5-1423C62F57F0}"/>
              </a:ext>
            </a:extLst>
          </p:cNvPr>
          <p:cNvSpPr txBox="1"/>
          <p:nvPr/>
        </p:nvSpPr>
        <p:spPr>
          <a:xfrm>
            <a:off x="1009832" y="1949632"/>
            <a:ext cx="7339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объяснять словами свое эмоциональное состояние, свои желания, действия.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несложным приемам коррекции эмоционального состояния.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формулировать суждения, аргументировать высказывания, отстаивать свою точку зрения.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выбирать из личного опыта наиболее значимые, интересные события, рассказывать о них кратко, но последовательно и логично.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внимательно слушать, высказывать конструктивное отношение к высказываниям других.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делать выбор.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планировать собственную деятельность.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рассказывать о своих действиях: удачах и неудачах, чувствах и желаниях.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4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588B1-22AE-45A5-948D-C2F07DB2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79" y="555420"/>
            <a:ext cx="1365622" cy="1792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9D8BB-4FDE-44DC-9C2D-1384D89D11CF}"/>
              </a:ext>
            </a:extLst>
          </p:cNvPr>
          <p:cNvSpPr txBox="1"/>
          <p:nvPr/>
        </p:nvSpPr>
        <p:spPr>
          <a:xfrm>
            <a:off x="1988820" y="702409"/>
            <a:ext cx="3935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Детского совета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4A304-DBEC-446E-AB2E-D8830E028C2E}"/>
              </a:ext>
            </a:extLst>
          </p:cNvPr>
          <p:cNvSpPr txBox="1"/>
          <p:nvPr/>
        </p:nvSpPr>
        <p:spPr>
          <a:xfrm>
            <a:off x="1033273" y="1437275"/>
            <a:ext cx="544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 закрепленной структуры нет.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9EDA9-138C-4F7A-8A68-FC07C4829E93}"/>
              </a:ext>
            </a:extLst>
          </p:cNvPr>
          <p:cNvSpPr txBox="1"/>
          <p:nvPr/>
        </p:nvSpPr>
        <p:spPr>
          <a:xfrm>
            <a:off x="1033273" y="1799722"/>
            <a:ext cx="53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  - это не занятие.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нем не может быть принудительным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E8FFE-424B-4D65-9792-9C73826681CB}"/>
              </a:ext>
            </a:extLst>
          </p:cNvPr>
          <p:cNvSpPr txBox="1"/>
          <p:nvPr/>
        </p:nvSpPr>
        <p:spPr>
          <a:xfrm>
            <a:off x="1033273" y="2446053"/>
            <a:ext cx="442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 Детского совета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D71B3-54AA-4DE4-831D-0A18F9BCE0FA}"/>
              </a:ext>
            </a:extLst>
          </p:cNvPr>
          <p:cNvSpPr txBox="1"/>
          <p:nvPr/>
        </p:nvSpPr>
        <p:spPr>
          <a:xfrm>
            <a:off x="1588770" y="44919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EA079-A0A4-44C8-818C-BF38E9338B0B}"/>
              </a:ext>
            </a:extLst>
          </p:cNvPr>
          <p:cNvSpPr txBox="1"/>
          <p:nvPr/>
        </p:nvSpPr>
        <p:spPr>
          <a:xfrm>
            <a:off x="925829" y="3041512"/>
            <a:ext cx="7989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 Детский совет может длиться от 5 до 20 минут.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Жесткого регламента нет.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зависит от: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вам хорошо вместе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обсуждаемая тема интересна и важна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живо и весело вы ведете коммуникацию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возраста детей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составляет главную задачу: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темы, планирование, текущее самоопределение в делах и действиях дня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36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FFA13C-F40C-4E91-90F0-80C1A0E2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39" y="395400"/>
            <a:ext cx="1666880" cy="2187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4771D-9042-4762-801D-C0569B624B0A}"/>
              </a:ext>
            </a:extLst>
          </p:cNvPr>
          <p:cNvSpPr txBox="1"/>
          <p:nvPr/>
        </p:nvSpPr>
        <p:spPr>
          <a:xfrm>
            <a:off x="2418261" y="1489290"/>
            <a:ext cx="294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02A2F-D6DF-4858-88CE-2C99669C2990}"/>
              </a:ext>
            </a:extLst>
          </p:cNvPr>
          <p:cNvSpPr txBox="1"/>
          <p:nvPr/>
        </p:nvSpPr>
        <p:spPr>
          <a:xfrm>
            <a:off x="1279072" y="2785655"/>
            <a:ext cx="6016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(инвариант: пожелания, комплименты, подарки).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(инвариант: тренинг, пение, слушание).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новостями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дня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(инвариант: выбор темы проекта, презентация центров,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идей, выбор деятельности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(итоговый сбор: анализ и самоанализ действий и оценка результатов, определение перспектив).</a:t>
            </a:r>
          </a:p>
        </p:txBody>
      </p:sp>
    </p:spTree>
    <p:extLst>
      <p:ext uri="{BB962C8B-B14F-4D97-AF65-F5344CB8AC3E}">
        <p14:creationId xmlns:p14="http://schemas.microsoft.com/office/powerpoint/2010/main" val="254777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5/5vs8P7FCRztMnilk6V9pNoxIuc0A4HZOyQ2UbJ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0" y="1123891"/>
            <a:ext cx="7335718" cy="54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398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1630</TotalTime>
  <Words>1014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185</cp:revision>
  <dcterms:created xsi:type="dcterms:W3CDTF">2013-11-19T05:52:05Z</dcterms:created>
  <dcterms:modified xsi:type="dcterms:W3CDTF">2021-12-13T17:17:10Z</dcterms:modified>
</cp:coreProperties>
</file>